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c200"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256" r:id="rId3"/>
    <p:sldId id="417" r:id="rId4"/>
    <p:sldId id="418" r:id="rId5"/>
    <p:sldId id="476" r:id="rId6"/>
    <p:sldId id="420" r:id="rId7"/>
    <p:sldId id="421" r:id="rId8"/>
    <p:sldId id="477" r:id="rId9"/>
    <p:sldId id="423" r:id="rId10"/>
    <p:sldId id="424" r:id="rId11"/>
    <p:sldId id="425"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76"/>
            <p14:sldId id="420"/>
            <p14:sldId id="421"/>
            <p14:sldId id="477"/>
            <p14:sldId id="423"/>
            <p14:sldId id="424"/>
            <p14:sldId id="425"/>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91740" autoAdjust="0"/>
  </p:normalViewPr>
  <p:slideViewPr>
    <p:cSldViewPr snapToGrid="0" snapToObjects="1">
      <p:cViewPr>
        <p:scale>
          <a:sx n="140" d="100"/>
          <a:sy n="140" d="100"/>
        </p:scale>
        <p:origin x="-880" y="-36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png"/><Relationship Id="rId21" Type="http://schemas.openxmlformats.org/officeDocument/2006/relationships/image" Target="../media/image53.jpe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26.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62.png"/><Relationship Id="rId13" Type="http://schemas.openxmlformats.org/officeDocument/2006/relationships/image" Target="../media/image75.png"/><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9" Type="http://schemas.openxmlformats.org/officeDocument/2006/relationships/image" Target="../media/image89.png"/><Relationship Id="rId20" Type="http://schemas.openxmlformats.org/officeDocument/2006/relationships/image" Target="../media/image21.jpeg"/><Relationship Id="rId21" Type="http://schemas.openxmlformats.org/officeDocument/2006/relationships/image" Target="../media/image22.png"/><Relationship Id="rId10" Type="http://schemas.openxmlformats.org/officeDocument/2006/relationships/image" Target="../media/image90.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91.png"/><Relationship Id="rId16" Type="http://schemas.openxmlformats.org/officeDocument/2006/relationships/image" Target="../media/image92.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jpeg"/><Relationship Id="rId1" Type="http://schemas.openxmlformats.org/officeDocument/2006/relationships/slideLayout" Target="../slideLayouts/slideLayout9.xml"/><Relationship Id="rId2" Type="http://schemas.openxmlformats.org/officeDocument/2006/relationships/image" Target="../media/image61.png"/><Relationship Id="rId3" Type="http://schemas.openxmlformats.org/officeDocument/2006/relationships/image" Target="../media/image84.png"/><Relationship Id="rId4" Type="http://schemas.openxmlformats.org/officeDocument/2006/relationships/image" Target="../media/image67.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eg"/><Relationship Id="rId18" Type="http://schemas.openxmlformats.org/officeDocument/2006/relationships/image" Target="../media/image21.jpeg"/><Relationship Id="rId19"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png"/><Relationship Id="rId9" Type="http://schemas.openxmlformats.org/officeDocument/2006/relationships/image" Target="../media/image94.png"/><Relationship Id="rId1" Type="http://schemas.openxmlformats.org/officeDocument/2006/relationships/slideLayout" Target="../slideLayouts/slideLayout9.xml"/><Relationship Id="rId2"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 Id="rId3" Type="http://schemas.openxmlformats.org/officeDocument/2006/relationships/image" Target="../media/image9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98.png"/><Relationship Id="rId9"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5.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05.gif-c200"/><Relationship Id="rId1" Type="http://schemas.openxmlformats.org/officeDocument/2006/relationships/slideLayout" Target="../slideLayouts/slideLayout9.xml"/><Relationship Id="rId2" Type="http://schemas.openxmlformats.org/officeDocument/2006/relationships/image" Target="../media/image1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endParaRPr lang="en-US" sz="1800" b="1" dirty="0" smtClean="0">
              <a:solidFill>
                <a:srgbClr val="000000"/>
              </a:solidFill>
            </a:endParaRP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endParaRPr lang="en-US" sz="1800" b="1" dirty="0" smtClean="0">
              <a:solidFill>
                <a:srgbClr val="000000"/>
              </a:solidFill>
            </a:endParaRP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API Gateway</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a:t>
            </a:r>
            <a:r>
              <a:rPr lang="en-US" sz="1200" dirty="0" smtClean="0">
                <a:solidFill>
                  <a:schemeClr val="bg2"/>
                </a:solidFill>
                <a:latin typeface="FreightSans Pro Medium"/>
                <a:cs typeface="FreightSans Pro Medium"/>
              </a:rPr>
              <a:t>Notifications</a:t>
            </a:r>
            <a:endParaRPr lang="en-US" sz="1200" dirty="0" smtClean="0">
              <a:solidFill>
                <a:schemeClr val="bg2"/>
              </a:solidFill>
              <a:latin typeface="FreightSans Pro Medium"/>
              <a:cs typeface="FreightSans Pro Medium"/>
            </a:endParaRP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endParaRPr lang="en-US" sz="1200" dirty="0" smtClean="0">
              <a:solidFill>
                <a:schemeClr val="bg2"/>
              </a:solidFill>
              <a:latin typeface="FreightSans Pro Medium"/>
              <a:cs typeface="FreightSans Pro Medium"/>
            </a:endParaRP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a:t>
            </a:r>
            <a:r>
              <a:rPr lang="en-US" sz="1200" dirty="0" smtClean="0">
                <a:solidFill>
                  <a:schemeClr val="bg2"/>
                </a:solidFill>
                <a:latin typeface="FreightSans Pro Medium"/>
                <a:cs typeface="FreightSans Pro Medium"/>
              </a:rPr>
              <a:t>Server</a:t>
            </a:r>
            <a:endParaRPr lang="en-US" sz="1200" dirty="0" smtClean="0">
              <a:solidFill>
                <a:schemeClr val="bg2"/>
              </a:solidFill>
              <a:latin typeface="FreightSans Pro Medium"/>
              <a:cs typeface="FreightSans Pro Medium"/>
            </a:endParaRP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a:t>
            </a:r>
            <a:r>
              <a:rPr lang="en-US" sz="1200" dirty="0" smtClean="0">
                <a:solidFill>
                  <a:schemeClr val="bg2"/>
                </a:solidFill>
                <a:latin typeface="FreightSans Pro Medium"/>
                <a:cs typeface="FreightSans Pro Medium"/>
              </a:rPr>
              <a:t>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endParaRPr lang="en-US" sz="1200" dirty="0" smtClean="0">
              <a:solidFill>
                <a:schemeClr val="bg2"/>
              </a:solidFill>
              <a:latin typeface="FreightSans Pro Medium"/>
              <a:cs typeface="FreightSans Pro Medium"/>
            </a:endParaRP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endParaRPr lang="en-US" sz="1200" dirty="0" smtClean="0">
              <a:solidFill>
                <a:schemeClr val="bg2"/>
              </a:solidFill>
              <a:latin typeface="FreightSans Pro Medium"/>
              <a:cs typeface="FreightSans Pro Medium"/>
            </a:endParaRP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ELK (</a:t>
            </a:r>
            <a:r>
              <a:rPr lang="en-US" sz="1200" dirty="0" err="1" smtClean="0">
                <a:solidFill>
                  <a:schemeClr val="bg2"/>
                </a:solidFill>
                <a:latin typeface="FreightSans Pro Medium"/>
                <a:cs typeface="FreightSans Pro Medium"/>
              </a:rPr>
              <a:t>StayUp.io</a:t>
            </a:r>
            <a:r>
              <a:rPr lang="en-US" sz="1200" dirty="0" smtClean="0">
                <a:solidFill>
                  <a:schemeClr val="bg2"/>
                </a:solidFill>
                <a:latin typeface="FreightSans Pro Medium"/>
                <a:cs typeface="FreightSans Pro Medium"/>
              </a:rPr>
              <a:t>)</a:t>
            </a:r>
            <a:endParaRPr lang="en-US" sz="1200" dirty="0" smtClean="0">
              <a:solidFill>
                <a:schemeClr val="bg2"/>
              </a:solidFill>
              <a:latin typeface="FreightSans Pro Medium"/>
              <a:cs typeface="FreightSans Pro Medium"/>
            </a:endParaRP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endParaRPr lang="en-US" sz="1200" dirty="0" smtClean="0">
              <a:solidFill>
                <a:schemeClr val="tx1"/>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endParaRPr lang="en-US" sz="1800" dirty="0" smtClean="0">
              <a:solidFill>
                <a:srgbClr val="FFFFFF"/>
              </a:solidFill>
            </a:endParaRPr>
          </a:p>
          <a:p>
            <a:pPr lvl="1"/>
            <a:r>
              <a:rPr lang="en-US" sz="1800" dirty="0" smtClean="0">
                <a:solidFill>
                  <a:srgbClr val="FFFFFF"/>
                </a:solidFill>
              </a:rPr>
              <a:t>Ruby</a:t>
            </a:r>
            <a:endParaRPr lang="en-US" sz="1800" dirty="0" smtClean="0">
              <a:solidFill>
                <a:srgbClr val="FFFFFF"/>
              </a:solidFill>
            </a:endParaRP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80659</TotalTime>
  <Words>2985</Words>
  <Application>Microsoft Macintosh PowerPoint</Application>
  <PresentationFormat>On-screen Show (16:9)</PresentationFormat>
  <Paragraphs>844</Paragraphs>
  <Slides>49</Slides>
  <Notes>23</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491</cp:revision>
  <dcterms:modified xsi:type="dcterms:W3CDTF">2016-01-15T17:45:44Z</dcterms:modified>
</cp:coreProperties>
</file>